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1" d="100"/>
          <a:sy n="51" d="100"/>
        </p:scale>
        <p:origin x="7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21/04/2021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03/2021 del 25 de marzo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06D2C07-E6A2-4099-84A3-CDB336944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1" y="2446422"/>
            <a:ext cx="6151397" cy="371888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81D779C-E6AA-4EF6-86E2-461DB4C84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9" y="945917"/>
            <a:ext cx="6400780" cy="110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03/2021 del 25 de marzo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5DD2B98-1038-4720-9022-2BFD65999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03/2021 del 25 de marzo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30896A4-BA11-4A0A-92DB-6A51A7A11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5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42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3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12</cp:revision>
  <dcterms:created xsi:type="dcterms:W3CDTF">2020-08-21T21:22:36Z</dcterms:created>
  <dcterms:modified xsi:type="dcterms:W3CDTF">2021-04-21T14:45:20Z</dcterms:modified>
</cp:coreProperties>
</file>